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notesMasterIdLst>
    <p:notesMasterId r:id="rId2"/>
  </p:notesMasterIdLst>
  <p:sldIdLst>
    <p:sldId id="258" r:id="rId3"/>
    <p:sldId id="257" r:id="rId4"/>
    <p:sldId id="267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12192000" cy="6858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978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978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5117" y="2854528"/>
            <a:ext cx="8541765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920597" y="297637"/>
            <a:ext cx="2151380" cy="51435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3200" b="0" spc="45">
                <a:latin typeface="Noto Sans CJK KR Medium"/>
                <a:cs typeface="Noto Sans CJK KR Medium"/>
              </a:rPr>
              <a:t>ABOUT</a:t>
            </a:r>
            <a:r>
              <a:rPr sz="3200" b="0" spc="50">
                <a:latin typeface="Noto Sans CJK KR Medium"/>
                <a:cs typeface="Noto Sans CJK KR Medium"/>
              </a:rPr>
              <a:t> </a:t>
            </a:r>
            <a:r>
              <a:rPr sz="3200" b="0" spc="114">
                <a:latin typeface="Noto Sans CJK KR Medium"/>
                <a:cs typeface="Noto Sans CJK KR Medium"/>
              </a:rPr>
              <a:t>ME</a:t>
            </a:r>
            <a:endParaRPr sz="3200">
              <a:latin typeface="Noto Sans CJK KR Medium"/>
              <a:cs typeface="Noto Sans CJK KR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6035" y="2210180"/>
            <a:ext cx="859790" cy="241427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r>
              <a:rPr sz="2800" b="0" spc="-125">
                <a:solidFill>
                  <a:srgbClr val="ffffff"/>
                </a:solidFill>
                <a:latin typeface="Noto Sans CJK KR Medium"/>
                <a:cs typeface="Noto Sans CJK KR Medium"/>
              </a:rPr>
              <a:t>Skill</a:t>
            </a:r>
            <a:endParaRPr sz="2800" b="0" spc="-125">
              <a:solidFill>
                <a:srgbClr val="ffffff"/>
              </a:solidFill>
              <a:latin typeface="Noto Sans CJK KR Medium"/>
              <a:cs typeface="Noto Sans CJK KR Medium"/>
            </a:endParaRPr>
          </a:p>
          <a:p>
            <a:pPr marL="12700" marR="5080" algn="ctr">
              <a:lnSpc>
                <a:spcPct val="228700"/>
              </a:lnSpc>
              <a:spcBef>
                <a:spcPts val="80"/>
              </a:spcBef>
              <a:defRPr/>
            </a:pPr>
            <a:r>
              <a:rPr sz="1400" b="0" spc="-95">
                <a:solidFill>
                  <a:srgbClr val="ffffff"/>
                </a:solidFill>
                <a:latin typeface="Noto Sans CJK KR Medium"/>
                <a:cs typeface="Noto Sans CJK KR Medium"/>
              </a:rPr>
              <a:t>p</a:t>
            </a:r>
            <a:r>
              <a:rPr sz="1400" b="0" spc="-80">
                <a:solidFill>
                  <a:srgbClr val="ffffff"/>
                </a:solidFill>
                <a:latin typeface="Noto Sans CJK KR Medium"/>
                <a:cs typeface="Noto Sans CJK KR Medium"/>
              </a:rPr>
              <a:t>h</a:t>
            </a:r>
            <a:r>
              <a:rPr sz="1400" b="0" spc="-130">
                <a:solidFill>
                  <a:srgbClr val="ffffff"/>
                </a:solidFill>
                <a:latin typeface="Noto Sans CJK KR Medium"/>
                <a:cs typeface="Noto Sans CJK KR Medium"/>
              </a:rPr>
              <a:t>ot</a:t>
            </a:r>
            <a:r>
              <a:rPr sz="1400" b="0" spc="-60">
                <a:solidFill>
                  <a:srgbClr val="ffffff"/>
                </a:solidFill>
                <a:latin typeface="Noto Sans CJK KR Medium"/>
                <a:cs typeface="Noto Sans CJK KR Medium"/>
              </a:rPr>
              <a:t>osh</a:t>
            </a:r>
            <a:r>
              <a:rPr sz="1400" b="0" spc="-70">
                <a:solidFill>
                  <a:srgbClr val="ffffff"/>
                </a:solidFill>
                <a:latin typeface="Noto Sans CJK KR Medium"/>
                <a:cs typeface="Noto Sans CJK KR Medium"/>
              </a:rPr>
              <a:t>o</a:t>
            </a:r>
            <a:r>
              <a:rPr sz="1400" b="0" spc="-60">
                <a:solidFill>
                  <a:srgbClr val="ffffff"/>
                </a:solidFill>
                <a:latin typeface="Noto Sans CJK KR Medium"/>
                <a:cs typeface="Noto Sans CJK KR Medium"/>
              </a:rPr>
              <a:t>p  </a:t>
            </a:r>
            <a:r>
              <a:rPr sz="1400" b="0" spc="-30">
                <a:solidFill>
                  <a:srgbClr val="ffffff"/>
                </a:solidFill>
                <a:latin typeface="Noto Sans CJK KR Medium"/>
                <a:cs typeface="Noto Sans CJK KR Medium"/>
              </a:rPr>
              <a:t>I</a:t>
            </a:r>
            <a:r>
              <a:rPr sz="1400" b="0" spc="-100">
                <a:solidFill>
                  <a:srgbClr val="ffffff"/>
                </a:solidFill>
                <a:latin typeface="Noto Sans CJK KR Medium"/>
                <a:cs typeface="Noto Sans CJK KR Medium"/>
              </a:rPr>
              <a:t>l</a:t>
            </a:r>
            <a:r>
              <a:rPr sz="1400" b="0" spc="-70">
                <a:solidFill>
                  <a:srgbClr val="ffffff"/>
                </a:solidFill>
                <a:latin typeface="Noto Sans CJK KR Medium"/>
                <a:cs typeface="Noto Sans CJK KR Medium"/>
              </a:rPr>
              <a:t>lust</a:t>
            </a:r>
            <a:r>
              <a:rPr sz="1400" b="0" spc="-95">
                <a:solidFill>
                  <a:srgbClr val="ffffff"/>
                </a:solidFill>
                <a:latin typeface="Noto Sans CJK KR Medium"/>
                <a:cs typeface="Noto Sans CJK KR Medium"/>
              </a:rPr>
              <a:t>e</a:t>
            </a:r>
            <a:r>
              <a:rPr sz="1400" b="0" spc="-55">
                <a:solidFill>
                  <a:srgbClr val="ffffff"/>
                </a:solidFill>
                <a:latin typeface="Noto Sans CJK KR Medium"/>
                <a:cs typeface="Noto Sans CJK KR Medium"/>
              </a:rPr>
              <a:t>r</a:t>
            </a:r>
            <a:r>
              <a:rPr sz="1400" b="0" spc="-90">
                <a:solidFill>
                  <a:srgbClr val="ffffff"/>
                </a:solidFill>
                <a:latin typeface="Noto Sans CJK KR Medium"/>
                <a:cs typeface="Noto Sans CJK KR Medium"/>
              </a:rPr>
              <a:t>a</a:t>
            </a:r>
            <a:r>
              <a:rPr sz="1400" b="0" spc="-165">
                <a:solidFill>
                  <a:srgbClr val="ffffff"/>
                </a:solidFill>
                <a:latin typeface="Noto Sans CJK KR Medium"/>
                <a:cs typeface="Noto Sans CJK KR Medium"/>
              </a:rPr>
              <a:t>t</a:t>
            </a:r>
            <a:r>
              <a:rPr sz="1400" b="0" spc="-90">
                <a:solidFill>
                  <a:srgbClr val="ffffff"/>
                </a:solidFill>
                <a:latin typeface="Noto Sans CJK KR Medium"/>
                <a:cs typeface="Noto Sans CJK KR Medium"/>
              </a:rPr>
              <a:t>o</a:t>
            </a:r>
            <a:r>
              <a:rPr sz="1400" b="0" spc="-75">
                <a:solidFill>
                  <a:srgbClr val="ffffff"/>
                </a:solidFill>
                <a:latin typeface="Noto Sans CJK KR Medium"/>
                <a:cs typeface="Noto Sans CJK KR Medium"/>
              </a:rPr>
              <a:t>r  </a:t>
            </a:r>
            <a:r>
              <a:rPr sz="1400" b="0" spc="75">
                <a:solidFill>
                  <a:srgbClr val="ffffff"/>
                </a:solidFill>
                <a:latin typeface="Noto Sans CJK KR Medium"/>
                <a:cs typeface="Noto Sans CJK KR Medium"/>
              </a:rPr>
              <a:t>XD</a:t>
            </a:r>
            <a:endParaRPr sz="1400" b="0" spc="75">
              <a:solidFill>
                <a:srgbClr val="ffffff"/>
              </a:solidFill>
              <a:latin typeface="Noto Sans CJK KR Medium"/>
              <a:cs typeface="Noto Sans CJK KR Medium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defRPr/>
            </a:pPr>
            <a:endParaRPr sz="1000">
              <a:latin typeface="Noto Sans CJK KR Medium"/>
              <a:cs typeface="Noto Sans CJK KR Medium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 b="0" spc="30">
                <a:solidFill>
                  <a:srgbClr val="ffffff"/>
                </a:solidFill>
                <a:latin typeface="Noto Sans CJK KR Medium"/>
                <a:cs typeface="Noto Sans CJK KR Medium"/>
              </a:rPr>
              <a:t>PPT</a:t>
            </a:r>
            <a:endParaRPr sz="1400">
              <a:latin typeface="Noto Sans CJK KR Medium"/>
              <a:cs typeface="Noto Sans CJK KR Medium"/>
            </a:endParaRPr>
          </a:p>
        </p:txBody>
      </p:sp>
      <p:sp>
        <p:nvSpPr>
          <p:cNvPr id="6" name="object 3"/>
          <p:cNvSpPr txBox="1">
            <a:spLocks noGrp="1"/>
          </p:cNvSpPr>
          <p:nvPr/>
        </p:nvSpPr>
        <p:spPr>
          <a:xfrm>
            <a:off x="914400" y="2438400"/>
            <a:ext cx="2151380" cy="3714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p>
            <a:pPr marL="12700" indent="0" algn="ctr" eaLnBrk="1" latinLnBrk="0" hangingPunct="1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0" cap="none" spc="0" normalizeH="0" baseline="0" mc:Ignorable="hp" hp:hslEmbossed="0">
                <a:solidFill>
                  <a:schemeClr val="bg1"/>
                </a:solidFill>
                <a:latin typeface="Noto Sans CJK KR Medium"/>
                <a:cs typeface="Noto Sans CJK KR Medium"/>
              </a:rPr>
              <a:t>윤선주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0" cap="none" spc="0" normalizeH="0" baseline="0" mc:Ignorable="hp" hp:hslEmbossed="0">
              <a:solidFill>
                <a:schemeClr val="bg1"/>
              </a:solidFill>
              <a:latin typeface="Noto Sans CJK KR Medium"/>
              <a:cs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61335" marR="5080" indent="-30486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지금까지 </a:t>
            </a:r>
            <a:r>
              <a:rPr dirty="0"/>
              <a:t>저의 </a:t>
            </a:r>
            <a:r>
              <a:rPr dirty="0" spc="-5"/>
              <a:t>개인 포트폴리오 였습니다.  </a:t>
            </a:r>
            <a:r>
              <a:rPr dirty="0"/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5158866" y="318262"/>
            <a:ext cx="1633855" cy="6965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4400" spc="-5"/>
              <a:t>IND</a:t>
            </a:r>
            <a:r>
              <a:rPr sz="4400" spc="20"/>
              <a:t>E</a:t>
            </a:r>
            <a:r>
              <a:rPr sz="4400"/>
              <a:t>X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514600" y="5186680"/>
            <a:ext cx="103187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0" spc="10">
                <a:solidFill>
                  <a:srgbClr val="ffffff"/>
                </a:solidFill>
                <a:latin typeface="Noto Sans CJK KR Medium"/>
                <a:cs typeface="Noto Sans CJK KR Medium"/>
              </a:rPr>
              <a:t>T</a:t>
            </a:r>
            <a:r>
              <a:rPr sz="1800" b="0" spc="-15">
                <a:solidFill>
                  <a:srgbClr val="ffffff"/>
                </a:solidFill>
                <a:latin typeface="Noto Sans CJK KR Medium"/>
                <a:cs typeface="Noto Sans CJK KR Medium"/>
              </a:rPr>
              <a:t>e</a:t>
            </a:r>
            <a:r>
              <a:rPr sz="1800" b="0" spc="-30">
                <a:solidFill>
                  <a:srgbClr val="ffffff"/>
                </a:solidFill>
                <a:latin typeface="Noto Sans CJK KR Medium"/>
                <a:cs typeface="Noto Sans CJK KR Medium"/>
              </a:rPr>
              <a:t>a</a:t>
            </a:r>
            <a:r>
              <a:rPr sz="1800" b="0" spc="-200">
                <a:solidFill>
                  <a:srgbClr val="ffffff"/>
                </a:solidFill>
                <a:latin typeface="Noto Sans CJK KR Medium"/>
                <a:cs typeface="Noto Sans CJK KR Medium"/>
              </a:rPr>
              <a:t>m</a:t>
            </a:r>
            <a:r>
              <a:rPr sz="1800" b="0" spc="-130">
                <a:solidFill>
                  <a:srgbClr val="ffffff"/>
                </a:solidFill>
                <a:latin typeface="Noto Sans CJK KR Medium"/>
                <a:cs typeface="Noto Sans CJK KR Medium"/>
              </a:rPr>
              <a:t>p</a:t>
            </a:r>
            <a:r>
              <a:rPr sz="1800" b="0" spc="-65">
                <a:solidFill>
                  <a:srgbClr val="ffffff"/>
                </a:solidFill>
                <a:latin typeface="Noto Sans CJK KR Medium"/>
                <a:cs typeface="Noto Sans CJK KR Medium"/>
              </a:rPr>
              <a:t>l</a:t>
            </a:r>
            <a:r>
              <a:rPr sz="1800" b="0" spc="-125">
                <a:solidFill>
                  <a:srgbClr val="ffffff"/>
                </a:solidFill>
                <a:latin typeface="Noto Sans CJK KR Medium"/>
                <a:cs typeface="Noto Sans CJK KR Medium"/>
              </a:rPr>
              <a:t>a</a:t>
            </a:r>
            <a:r>
              <a:rPr sz="1800" b="0" spc="-80">
                <a:solidFill>
                  <a:srgbClr val="ffffff"/>
                </a:solidFill>
                <a:latin typeface="Noto Sans CJK KR Medium"/>
                <a:cs typeface="Noto Sans CJK KR Medium"/>
              </a:rPr>
              <a:t>y</a:t>
            </a:r>
            <a:endParaRPr sz="1800">
              <a:latin typeface="Noto Sans CJK KR Medium"/>
              <a:cs typeface="Noto Sans CJK KR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603" y="5201411"/>
            <a:ext cx="370967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>
            <a:spAutoFit/>
          </a:bodyPr>
          <a:lstStyle/>
          <a:p>
            <a:pPr marL="1093470">
              <a:lnSpc>
                <a:spcPct val="100000"/>
              </a:lnSpc>
              <a:spcBef>
                <a:spcPts val="315"/>
              </a:spcBef>
              <a:defRPr/>
            </a:pPr>
            <a:r>
              <a:rPr sz="1400" spc="114">
                <a:latin typeface="Noto Sans CJK KR Regular"/>
                <a:cs typeface="Noto Sans CJK KR Regular"/>
              </a:rPr>
              <a:t>모바일 브랜딩</a:t>
            </a:r>
            <a:r>
              <a:rPr sz="1400">
                <a:latin typeface="Noto Sans CJK KR Regular"/>
                <a:cs typeface="Noto Sans CJK KR Regular"/>
              </a:rPr>
              <a:t> </a:t>
            </a:r>
            <a:r>
              <a:rPr sz="1400" spc="114">
                <a:latin typeface="Noto Sans CJK KR Regular"/>
                <a:cs typeface="Noto Sans CJK KR Regular"/>
              </a:rPr>
              <a:t>목업</a:t>
            </a:r>
            <a:endParaRPr sz="1400">
              <a:latin typeface="Noto Sans CJK KR Regular"/>
              <a:cs typeface="Noto Sans CJK KR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4600" y="2984449"/>
            <a:ext cx="1379474" cy="28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0" spc="150">
                <a:solidFill>
                  <a:srgbClr val="ffffff"/>
                </a:solidFill>
                <a:latin typeface="Noto Sans CJK KR Medium"/>
                <a:cs typeface="Noto Sans CJK KR Medium"/>
              </a:rPr>
              <a:t>개인작품</a:t>
            </a:r>
            <a:endParaRPr sz="1800">
              <a:latin typeface="Noto Sans CJK KR Medium"/>
              <a:cs typeface="Noto Sans CJK KR Medium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75603" y="2959607"/>
          <a:ext cx="3709670" cy="1414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9670"/>
              </a:tblGrid>
              <a:tr h="339090">
                <a:tc>
                  <a:txBody>
                    <a:bodyPr vert="horz" lIns="0" tIns="44450" rIns="0" bIns="0" anchor="t" anchorCtr="0"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  <a:defRPr/>
                      </a:pPr>
                      <a:r>
                        <a:rPr sz="1400">
                          <a:latin typeface="맑은 고딕"/>
                          <a:ea typeface="+mj-ea"/>
                          <a:cs typeface="맑은 고딕"/>
                        </a:rPr>
                        <a:t>시안</a:t>
                      </a:r>
                      <a:endParaRPr sz="1400">
                        <a:latin typeface="맑은 고딕"/>
                        <a:ea typeface="+mj-ea"/>
                        <a:cs typeface="맑은 고딕"/>
                      </a:endParaRPr>
                    </a:p>
                  </a:txBody>
                  <a:tcPr marL="0" marR="0" marT="4445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9569">
                <a:tc>
                  <a:txBody>
                    <a:bodyPr vert="horz" lIns="0" tIns="74295" rIns="0" bIns="0" anchor="t" anchorCtr="0"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5"/>
                        </a:spcBef>
                        <a:defRPr/>
                      </a:pPr>
                      <a:r>
                        <a:rPr sz="1400" spc="-5">
                          <a:latin typeface="맑은 고딕"/>
                          <a:ea typeface="+mj-ea"/>
                          <a:cs typeface="맑은 고딕"/>
                        </a:rPr>
                        <a:t>mainbanner</a:t>
                      </a:r>
                      <a:endParaRPr sz="1400">
                        <a:latin typeface="맑은 고딕"/>
                        <a:ea typeface="+mj-ea"/>
                        <a:cs typeface="맑은 고딕"/>
                      </a:endParaRPr>
                    </a:p>
                  </a:txBody>
                  <a:tcPr marL="0" marR="0" marT="7429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8046">
                <a:tc>
                  <a:txBody>
                    <a:bodyPr vert="horz" lIns="0" tIns="74295" rIns="0" bIns="0" anchor="t" anchorCtr="0"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5"/>
                        </a:spcBef>
                        <a:defRPr/>
                      </a:pPr>
                      <a:r>
                        <a:rPr sz="1400" spc="-5">
                          <a:latin typeface="맑은 고딕"/>
                          <a:ea typeface="+mj-ea"/>
                          <a:cs typeface="맑은 고딕"/>
                        </a:rPr>
                        <a:t>minibanner</a:t>
                      </a:r>
                      <a:endParaRPr sz="1400">
                        <a:latin typeface="맑은 고딕"/>
                        <a:ea typeface="+mj-ea"/>
                        <a:cs typeface="맑은 고딕"/>
                      </a:endParaRPr>
                    </a:p>
                  </a:txBody>
                  <a:tcPr marL="0" marR="0" marT="7429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7566">
                <a:tc>
                  <a:txBody>
                    <a:bodyPr vert="horz" lIns="0" tIns="73660" rIns="0" bIns="0" anchor="t" anchorCtr="0"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  <a:defRPr/>
                      </a:pPr>
                      <a:r>
                        <a:rPr sz="1400" spc="-5">
                          <a:latin typeface="맑은 고딕"/>
                          <a:ea typeface="+mj-ea"/>
                          <a:cs typeface="맑은 고딕"/>
                        </a:rPr>
                        <a:t>Icon</a:t>
                      </a:r>
                      <a:endParaRPr sz="1400">
                        <a:latin typeface="맑은 고딕"/>
                        <a:ea typeface="+mj-ea"/>
                        <a:cs typeface="맑은 고딕"/>
                      </a:endParaRPr>
                    </a:p>
                  </a:txBody>
                  <a:tcPr marL="0" marR="0" marT="7366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520442" y="1326896"/>
            <a:ext cx="121983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0" spc="20">
                <a:solidFill>
                  <a:srgbClr val="ffffff"/>
                </a:solidFill>
                <a:latin typeface="Noto Sans CJK KR Medium"/>
                <a:cs typeface="Noto Sans CJK KR Medium"/>
              </a:rPr>
              <a:t>ABOUT</a:t>
            </a:r>
            <a:r>
              <a:rPr sz="1800" b="0" spc="-10">
                <a:solidFill>
                  <a:srgbClr val="ffffff"/>
                </a:solidFill>
                <a:latin typeface="Noto Sans CJK KR Medium"/>
                <a:cs typeface="Noto Sans CJK KR Medium"/>
              </a:rPr>
              <a:t> </a:t>
            </a:r>
            <a:r>
              <a:rPr sz="1800" b="0" spc="65">
                <a:solidFill>
                  <a:srgbClr val="ffffff"/>
                </a:solidFill>
                <a:latin typeface="Noto Sans CJK KR Medium"/>
                <a:cs typeface="Noto Sans CJK KR Medium"/>
              </a:rPr>
              <a:t>ME</a:t>
            </a:r>
            <a:endParaRPr sz="1800">
              <a:latin typeface="Noto Sans CJK KR Medium"/>
              <a:cs typeface="Noto Sans CJK KR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5603" y="1303019"/>
            <a:ext cx="370967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5"/>
              </a:spcBef>
              <a:defRPr/>
            </a:pPr>
            <a:r>
              <a:rPr sz="1400" spc="114">
                <a:latin typeface="Noto Sans CJK KR Regular"/>
                <a:cs typeface="Noto Sans CJK KR Regular"/>
              </a:rPr>
              <a:t>자기소개</a:t>
            </a:r>
            <a:endParaRPr sz="1400">
              <a:latin typeface="Noto Sans CJK KR Regular"/>
              <a:cs typeface="Noto Sans CJK KR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5603" y="1668779"/>
            <a:ext cx="3709670" cy="307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  <a:defRPr/>
            </a:pPr>
            <a:r>
              <a:rPr sz="1400" spc="-50">
                <a:latin typeface="Noto Sans CJK KR Regular"/>
                <a:cs typeface="Noto Sans CJK KR Regular"/>
              </a:rPr>
              <a:t>Skill</a:t>
            </a:r>
            <a:endParaRPr sz="1400">
              <a:latin typeface="Noto Sans CJK KR Regular"/>
              <a:cs typeface="Noto Sans CJK KR Regular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5975603" y="2054224"/>
            <a:ext cx="3709670" cy="2413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  <a:defRPr/>
            </a:pPr>
            <a:r>
              <a:rPr lang="en-US" altLang="ko-KR" sz="1400" spc="-50">
                <a:latin typeface="Noto Sans CJK KR Regular"/>
                <a:cs typeface="Noto Sans CJK KR Regular"/>
              </a:rPr>
              <a:t>Propile</a:t>
            </a:r>
            <a:endParaRPr lang="en-US" altLang="ko-KR" sz="1400" spc="-50">
              <a:latin typeface="Noto Sans CJK KR Regular"/>
              <a:cs typeface="Noto Sans CJK KR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752600" y="3068955"/>
            <a:ext cx="1447800" cy="36766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  <a:latin typeface="Noto Sans CJK KR DemiLight"/>
                <a:ea typeface="Noto Sans CJK KR DemiLight"/>
              </a:rPr>
              <a:t>사진</a:t>
            </a:r>
            <a:endParaRPr lang="ko-KR" altLang="en-US">
              <a:solidFill>
                <a:schemeClr val="lt1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803275" y="5140960"/>
            <a:ext cx="3387725" cy="56451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ffffff"/>
                </a:solidFill>
                <a:latin typeface="Noto Sans CJK KR DemiLight"/>
                <a:ea typeface="Noto Sans CJK KR DemiLight"/>
                <a:cs typeface="맑은 고딕"/>
              </a:rPr>
              <a:t>주인공보다 다른사람들을</a:t>
            </a:r>
            <a:r>
              <a:rPr sz="1800" spc="-110">
                <a:solidFill>
                  <a:srgbClr val="ffffff"/>
                </a:solidFill>
                <a:latin typeface="Noto Sans CJK KR DemiLight"/>
                <a:ea typeface="Noto Sans CJK KR DemiLight"/>
                <a:cs typeface="맑은 고딕"/>
              </a:rPr>
              <a:t> </a:t>
            </a:r>
            <a:r>
              <a:rPr sz="1800">
                <a:solidFill>
                  <a:srgbClr val="ffffff"/>
                </a:solidFill>
                <a:latin typeface="Noto Sans CJK KR DemiLight"/>
                <a:ea typeface="Noto Sans CJK KR DemiLight"/>
                <a:cs typeface="맑은 고딕"/>
              </a:rPr>
              <a:t>서포트  해주는 멋진조연이</a:t>
            </a:r>
            <a:r>
              <a:rPr sz="1800" spc="-45">
                <a:solidFill>
                  <a:srgbClr val="ffffff"/>
                </a:solidFill>
                <a:latin typeface="Noto Sans CJK KR DemiLight"/>
                <a:ea typeface="Noto Sans CJK KR DemiLight"/>
                <a:cs typeface="맑은 고딕"/>
              </a:rPr>
              <a:t> </a:t>
            </a:r>
            <a:r>
              <a:rPr sz="1800">
                <a:solidFill>
                  <a:srgbClr val="ffffff"/>
                </a:solidFill>
                <a:latin typeface="Noto Sans CJK KR DemiLight"/>
                <a:ea typeface="Noto Sans CJK KR DemiLight"/>
                <a:cs typeface="맑은 고딕"/>
              </a:rPr>
              <a:t>되겠습니다.</a:t>
            </a:r>
            <a:endParaRPr sz="1800">
              <a:latin typeface="Noto Sans CJK KR DemiLight"/>
              <a:ea typeface="Noto Sans CJK KR DemiLight"/>
              <a:cs typeface="맑은 고딕"/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5410200" y="1981200"/>
            <a:ext cx="5867399" cy="636270"/>
            <a:chOff x="5410200" y="5334000"/>
            <a:chExt cx="5867399" cy="636270"/>
          </a:xfrm>
        </p:grpSpPr>
        <p:grpSp>
          <p:nvGrpSpPr>
            <p:cNvPr id="16" name=""/>
            <p:cNvGrpSpPr/>
            <p:nvPr/>
          </p:nvGrpSpPr>
          <p:grpSpPr>
            <a:xfrm rot="0">
              <a:off x="5410200" y="5334000"/>
              <a:ext cx="5791200" cy="293370"/>
              <a:chOff x="5410200" y="5040630"/>
              <a:chExt cx="5791200" cy="293370"/>
            </a:xfrm>
          </p:grpSpPr>
          <p:sp>
            <p:nvSpPr>
              <p:cNvPr id="9" name=""/>
              <p:cNvSpPr/>
              <p:nvPr/>
            </p:nvSpPr>
            <p:spPr>
              <a:xfrm>
                <a:off x="7391400" y="5105400"/>
                <a:ext cx="38100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>
                  <a:ln w="9525">
                    <a:solidFill>
                      <a:srgbClr val="ffffff"/>
                    </a:solidFill>
                  </a:ln>
                  <a:solidFill>
                    <a:srgbClr val="404040"/>
                  </a:solidFill>
                </a:endParaRPr>
              </a:p>
            </p:txBody>
          </p:sp>
          <p:sp>
            <p:nvSpPr>
              <p:cNvPr id="11" name=""/>
              <p:cNvSpPr txBox="1"/>
              <p:nvPr/>
            </p:nvSpPr>
            <p:spPr>
              <a:xfrm>
                <a:off x="5410200" y="5040630"/>
                <a:ext cx="1676400" cy="293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en-US" altLang="ko-KR" sz="1400">
                    <a:solidFill>
                      <a:schemeClr val="lt1"/>
                    </a:solidFill>
                    <a:latin typeface="Noto Sans CJK KR Black"/>
                    <a:ea typeface="Noto Sans CJK KR Black"/>
                  </a:rPr>
                  <a:t>Photoshop</a:t>
                </a:r>
                <a:endParaRPr lang="en-US" altLang="ko-KR" sz="1400">
                  <a:solidFill>
                    <a:schemeClr val="lt1"/>
                  </a:solidFill>
                  <a:latin typeface="Noto Sans CJK KR Black"/>
                  <a:ea typeface="Noto Sans CJK KR Black"/>
                </a:endParaRPr>
              </a:p>
            </p:txBody>
          </p:sp>
        </p:grpSp>
        <p:sp>
          <p:nvSpPr>
            <p:cNvPr id="21" name=""/>
            <p:cNvSpPr txBox="1"/>
            <p:nvPr/>
          </p:nvSpPr>
          <p:spPr>
            <a:xfrm>
              <a:off x="7391400" y="5703570"/>
              <a:ext cx="3886199" cy="26670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배달의민족 주아"/>
                  <a:ea typeface="배달의민족 주아"/>
                </a:rPr>
                <a:t>Edit    rayout    edited photos    banner</a:t>
              </a:r>
              <a:endParaRPr lang="en-US" altLang="ko-KR" sz="1200">
                <a:solidFill>
                  <a:schemeClr val="lt1"/>
                </a:solidFill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5410200" y="4383405"/>
            <a:ext cx="5867400" cy="653415"/>
            <a:chOff x="5410200" y="4343400"/>
            <a:chExt cx="5867400" cy="653415"/>
          </a:xfrm>
        </p:grpSpPr>
        <p:grpSp>
          <p:nvGrpSpPr>
            <p:cNvPr id="17" name=""/>
            <p:cNvGrpSpPr/>
            <p:nvPr/>
          </p:nvGrpSpPr>
          <p:grpSpPr>
            <a:xfrm rot="0">
              <a:off x="5410200" y="4343400"/>
              <a:ext cx="4419600" cy="293370"/>
              <a:chOff x="5410200" y="4572000"/>
              <a:chExt cx="4419600" cy="293370"/>
            </a:xfrm>
          </p:grpSpPr>
          <p:sp>
            <p:nvSpPr>
              <p:cNvPr id="8" name=""/>
              <p:cNvSpPr/>
              <p:nvPr/>
            </p:nvSpPr>
            <p:spPr>
              <a:xfrm>
                <a:off x="7391400" y="4648200"/>
                <a:ext cx="24384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>
                  <a:ln w="9525">
                    <a:solidFill>
                      <a:srgbClr val="ffffff"/>
                    </a:solidFill>
                  </a:ln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"/>
              <p:cNvSpPr txBox="1"/>
              <p:nvPr/>
            </p:nvSpPr>
            <p:spPr>
              <a:xfrm>
                <a:off x="5410200" y="4572000"/>
                <a:ext cx="1676400" cy="293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en-US" altLang="ko-KR" sz="1400">
                    <a:solidFill>
                      <a:schemeClr val="lt1"/>
                    </a:solidFill>
                    <a:latin typeface="Noto Sans CJK KR Black"/>
                    <a:ea typeface="Noto Sans CJK KR Black"/>
                  </a:rPr>
                  <a:t>Illustrator</a:t>
                </a:r>
                <a:endParaRPr lang="en-US" altLang="ko-KR" sz="1400">
                  <a:solidFill>
                    <a:schemeClr val="lt1"/>
                  </a:solidFill>
                  <a:latin typeface="Noto Sans CJK KR Black"/>
                  <a:ea typeface="Noto Sans CJK KR Black"/>
                </a:endParaRPr>
              </a:p>
            </p:txBody>
          </p:sp>
        </p:grpSp>
        <p:sp>
          <p:nvSpPr>
            <p:cNvPr id="22" name=""/>
            <p:cNvSpPr txBox="1"/>
            <p:nvPr/>
          </p:nvSpPr>
          <p:spPr>
            <a:xfrm>
              <a:off x="7391400" y="4724400"/>
              <a:ext cx="3886200" cy="27241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배달의민족 주아"/>
                  <a:ea typeface="배달의민족 주아"/>
                </a:rPr>
                <a:t>Icon    Logo</a:t>
              </a:r>
              <a:endParaRPr lang="en-US" altLang="ko-KR" sz="1200">
                <a:solidFill>
                  <a:schemeClr val="lt1"/>
                </a:solidFill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26" name=""/>
          <p:cNvGrpSpPr/>
          <p:nvPr/>
        </p:nvGrpSpPr>
        <p:grpSpPr>
          <a:xfrm rot="0">
            <a:off x="5410200" y="3108007"/>
            <a:ext cx="5867400" cy="642937"/>
            <a:chOff x="5410199" y="3585210"/>
            <a:chExt cx="5867400" cy="642937"/>
          </a:xfrm>
        </p:grpSpPr>
        <p:grpSp>
          <p:nvGrpSpPr>
            <p:cNvPr id="19" name=""/>
            <p:cNvGrpSpPr/>
            <p:nvPr/>
          </p:nvGrpSpPr>
          <p:grpSpPr>
            <a:xfrm rot="0">
              <a:off x="5410199" y="3585210"/>
              <a:ext cx="4267200" cy="300990"/>
              <a:chOff x="5410200" y="3661410"/>
              <a:chExt cx="4267200" cy="300990"/>
            </a:xfrm>
          </p:grpSpPr>
          <p:sp>
            <p:nvSpPr>
              <p:cNvPr id="6" name=""/>
              <p:cNvSpPr/>
              <p:nvPr/>
            </p:nvSpPr>
            <p:spPr>
              <a:xfrm>
                <a:off x="7391400" y="3733800"/>
                <a:ext cx="22860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>
                  <a:ln w="9525">
                    <a:solidFill>
                      <a:srgbClr val="ffffff"/>
                    </a:solidFill>
                  </a:ln>
                  <a:solidFill>
                    <a:srgbClr val="404040"/>
                  </a:solidFill>
                </a:endParaRPr>
              </a:p>
            </p:txBody>
          </p:sp>
          <p:sp>
            <p:nvSpPr>
              <p:cNvPr id="14" name=""/>
              <p:cNvSpPr txBox="1"/>
              <p:nvPr/>
            </p:nvSpPr>
            <p:spPr>
              <a:xfrm>
                <a:off x="5410200" y="3661410"/>
                <a:ext cx="1676399" cy="300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en-US" altLang="ko-KR" sz="1400">
                    <a:solidFill>
                      <a:schemeClr val="lt1"/>
                    </a:solidFill>
                    <a:latin typeface="Noto Sans CJK KR Black"/>
                    <a:ea typeface="Noto Sans CJK KR Black"/>
                  </a:rPr>
                  <a:t>XD</a:t>
                </a:r>
                <a:endParaRPr lang="en-US" altLang="ko-KR" sz="1400">
                  <a:solidFill>
                    <a:schemeClr val="lt1"/>
                  </a:solidFill>
                  <a:latin typeface="Noto Sans CJK KR Black"/>
                  <a:ea typeface="Noto Sans CJK KR Black"/>
                </a:endParaRPr>
              </a:p>
            </p:txBody>
          </p:sp>
        </p:grpSp>
        <p:sp>
          <p:nvSpPr>
            <p:cNvPr id="23" name=""/>
            <p:cNvSpPr txBox="1"/>
            <p:nvPr/>
          </p:nvSpPr>
          <p:spPr>
            <a:xfrm>
              <a:off x="7391400" y="3962399"/>
              <a:ext cx="3886200" cy="265748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배달의민족 주아"/>
                  <a:ea typeface="배달의민족 주아"/>
                </a:rPr>
                <a:t>rayout   Prototype </a:t>
              </a:r>
              <a:endParaRPr lang="en-US" altLang="ko-KR" sz="1200">
                <a:solidFill>
                  <a:schemeClr val="lt1"/>
                </a:solidFill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25" name=""/>
          <p:cNvGrpSpPr/>
          <p:nvPr/>
        </p:nvGrpSpPr>
        <p:grpSpPr>
          <a:xfrm rot="0">
            <a:off x="5410200" y="5410200"/>
            <a:ext cx="5867400" cy="613410"/>
            <a:chOff x="5410199" y="2823210"/>
            <a:chExt cx="5867400" cy="613410"/>
          </a:xfrm>
        </p:grpSpPr>
        <p:grpSp>
          <p:nvGrpSpPr>
            <p:cNvPr id="18" name=""/>
            <p:cNvGrpSpPr/>
            <p:nvPr/>
          </p:nvGrpSpPr>
          <p:grpSpPr>
            <a:xfrm rot="0">
              <a:off x="5410199" y="2823210"/>
              <a:ext cx="4038600" cy="300989"/>
              <a:chOff x="5410200" y="4126230"/>
              <a:chExt cx="4038600" cy="300989"/>
            </a:xfrm>
          </p:grpSpPr>
          <p:sp>
            <p:nvSpPr>
              <p:cNvPr id="7" name=""/>
              <p:cNvSpPr/>
              <p:nvPr/>
            </p:nvSpPr>
            <p:spPr>
              <a:xfrm>
                <a:off x="7391400" y="4191000"/>
                <a:ext cx="2057400" cy="1523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>
                  <a:ln w="9525">
                    <a:solidFill>
                      <a:srgbClr val="ffffff"/>
                    </a:solidFill>
                  </a:ln>
                  <a:solidFill>
                    <a:srgbClr val="404040"/>
                  </a:solidFill>
                </a:endParaRPr>
              </a:p>
            </p:txBody>
          </p:sp>
          <p:sp>
            <p:nvSpPr>
              <p:cNvPr id="13" name=""/>
              <p:cNvSpPr txBox="1"/>
              <p:nvPr/>
            </p:nvSpPr>
            <p:spPr>
              <a:xfrm>
                <a:off x="5410200" y="4126230"/>
                <a:ext cx="1676399" cy="300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en-US" altLang="ko-KR" sz="1400">
                    <a:solidFill>
                      <a:schemeClr val="lt1"/>
                    </a:solidFill>
                    <a:latin typeface="Noto Sans CJK KR Black"/>
                    <a:ea typeface="Noto Sans CJK KR Black"/>
                  </a:rPr>
                  <a:t>PPT</a:t>
                </a:r>
                <a:endParaRPr lang="en-US" altLang="ko-KR" sz="1400">
                  <a:solidFill>
                    <a:schemeClr val="lt1"/>
                  </a:solidFill>
                  <a:latin typeface="Noto Sans CJK KR Black"/>
                  <a:ea typeface="Noto Sans CJK KR Black"/>
                </a:endParaRPr>
              </a:p>
            </p:txBody>
          </p:sp>
        </p:grpSp>
        <p:sp>
          <p:nvSpPr>
            <p:cNvPr id="24" name=""/>
            <p:cNvSpPr txBox="1"/>
            <p:nvPr/>
          </p:nvSpPr>
          <p:spPr>
            <a:xfrm>
              <a:off x="7391400" y="3164205"/>
              <a:ext cx="3886200" cy="27241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배달의민족 주아"/>
                  <a:ea typeface="배달의민족 주아"/>
                </a:rPr>
                <a:t>Configuration    prototype</a:t>
              </a:r>
              <a:endParaRPr lang="en-US" altLang="ko-KR" sz="1200">
                <a:solidFill>
                  <a:schemeClr val="lt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31" name="object 3"/>
          <p:cNvSpPr txBox="1">
            <a:spLocks noGrp="1"/>
          </p:cNvSpPr>
          <p:nvPr>
            <p:ph type="title" idx="0"/>
          </p:nvPr>
        </p:nvSpPr>
        <p:spPr>
          <a:xfrm>
            <a:off x="1353820" y="1009650"/>
            <a:ext cx="3599180" cy="4953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3200" b="0" spc="45">
                <a:latin typeface="Noto Sans CJK KR Black"/>
                <a:ea typeface="Noto Sans CJK KR Black"/>
                <a:cs typeface="Noto Sans CJK KR Medium"/>
              </a:rPr>
              <a:t>ABOUT</a:t>
            </a:r>
            <a:r>
              <a:rPr sz="3200" b="0" spc="50">
                <a:latin typeface="Noto Sans CJK KR Black"/>
                <a:ea typeface="Noto Sans CJK KR Black"/>
                <a:cs typeface="Noto Sans CJK KR Medium"/>
              </a:rPr>
              <a:t> </a:t>
            </a:r>
            <a:r>
              <a:rPr sz="3200" b="0" spc="114">
                <a:latin typeface="Noto Sans CJK KR Black"/>
                <a:ea typeface="Noto Sans CJK KR Black"/>
                <a:cs typeface="Noto Sans CJK KR Medium"/>
              </a:rPr>
              <a:t>ME</a:t>
            </a:r>
            <a:endParaRPr sz="3200">
              <a:latin typeface="Noto Sans CJK KR Black"/>
              <a:ea typeface="Noto Sans CJK KR Black"/>
              <a:cs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800" y="356361"/>
            <a:ext cx="324040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쇼핑몰 웹사이트 레이아웃</a:t>
            </a:r>
            <a:r>
              <a:rPr sz="1800" b="1" spc="-9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제작</a:t>
            </a:r>
            <a:endParaRPr sz="1800">
              <a:latin typeface="맑은 고딕"/>
              <a:ea typeface="+mj-ea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9280" y="1251204"/>
            <a:ext cx="3169920" cy="507339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2"/>
          <p:cNvSpPr txBox="1"/>
          <p:nvPr/>
        </p:nvSpPr>
        <p:spPr>
          <a:xfrm>
            <a:off x="6096000" y="1295400"/>
            <a:ext cx="3240404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펫츠비 벤치마킹 레이아웃</a:t>
            </a:r>
            <a:endParaRPr lang="ko-KR" altLang="en-US" sz="18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6096000" y="1828800"/>
            <a:ext cx="5105400" cy="4381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메인간판은 풀스크린으로 시야확보를 하고 화면전환을 위해 프로토타입을 추가했습니다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4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6096000" y="2686050"/>
            <a:ext cx="5105400" cy="647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상품 사진안에 찜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,</a:t>
            </a: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장바구니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,</a:t>
            </a: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구매 등등 사용자가 상품을 바로 보고 결정할수 있게 사진안에 아이콘을 배치시킬공간을 만들었습니다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4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6096000" y="3848100"/>
            <a:ext cx="5105400" cy="4381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옆에 버튼은 문의사항 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sns</a:t>
            </a: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등등고객과 소통할수 있는 버튼을 만들었습니다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4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6096000" y="4953000"/>
            <a:ext cx="5105400" cy="647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매인배너가 화면전환을 하기 때문에 띠배너도 같이 화면전환이 되면 사용자에게 불편함을 줄수있어서 간결하게 미니배너가 옆에 두개가 넣어질수 있도록 배치했습니다</a:t>
            </a:r>
            <a:r>
              <a:rPr lang="en-US" altLang="ko-KR" sz="14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4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9" y="1272540"/>
            <a:ext cx="3000755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01620" y="312877"/>
            <a:ext cx="20161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맑은 고딕"/>
                <a:cs typeface="맑은 고딕"/>
              </a:rPr>
              <a:t>홈페이지 시안</a:t>
            </a:r>
            <a:r>
              <a:rPr dirty="0" sz="1800" spc="-6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맑은 고딕"/>
                <a:cs typeface="맑은 고딕"/>
              </a:rPr>
              <a:t>제작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4666" y="312877"/>
            <a:ext cx="27019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맑은 고딕"/>
                <a:cs typeface="맑은 고딕"/>
              </a:rPr>
              <a:t>개인 포트폴리오</a:t>
            </a:r>
            <a:r>
              <a:rPr dirty="0" sz="1800" spc="-55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맑은 고딕"/>
                <a:cs typeface="맑은 고딕"/>
              </a:rPr>
              <a:t>시안제작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7164" y="816863"/>
            <a:ext cx="3793235" cy="561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752" y="1725167"/>
            <a:ext cx="3252216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38421" y="477139"/>
            <a:ext cx="3550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맑은 고딕"/>
                <a:cs typeface="맑은 고딕"/>
              </a:rPr>
              <a:t>게임 프로모션 홈페이지 시안</a:t>
            </a:r>
            <a:r>
              <a:rPr dirty="0" sz="1800" spc="-8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FFFF"/>
                </a:solidFill>
                <a:latin typeface="맑은 고딕"/>
                <a:cs typeface="맑은 고딕"/>
              </a:rPr>
              <a:t>제작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1047" y="1725167"/>
            <a:ext cx="325221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03776" y="4166615"/>
            <a:ext cx="3220212" cy="1812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31489" y="304800"/>
            <a:ext cx="4317111" cy="49555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32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메인배너</a:t>
            </a:r>
            <a:r>
              <a:rPr sz="3200" spc="-9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32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제작</a:t>
            </a:r>
            <a:endParaRPr sz="3200">
              <a:latin typeface="맑은 고딕"/>
              <a:ea typeface="+mj-ea"/>
              <a:cs typeface="맑은 고딕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62000" y="1612392"/>
            <a:ext cx="4844796" cy="181660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4844796" cy="15544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2"/>
          <p:cNvSpPr txBox="1"/>
          <p:nvPr/>
        </p:nvSpPr>
        <p:spPr>
          <a:xfrm>
            <a:off x="7010400" y="1619250"/>
            <a:ext cx="3733800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기업형 홈페이지 메인 배너</a:t>
            </a:r>
            <a:endParaRPr lang="ko-KR" altLang="en-US" sz="18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7010400" y="2019300"/>
            <a:ext cx="3657600" cy="103822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풀 스크린 구현을 위해 </a:t>
            </a:r>
            <a:endParaRPr lang="ko-KR" altLang="en-US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가로 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1920</a:t>
            </a: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세로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750</a:t>
            </a: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으로 잡고 </a:t>
            </a:r>
            <a:endParaRPr lang="ko-KR" altLang="en-US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기업이 추구하는 비전및미션을 그대로 반영했습니다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사용툴</a:t>
            </a:r>
            <a:r>
              <a:rPr lang="en-US" altLang="ko-KR" sz="13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:Photoshop</a:t>
            </a:r>
            <a:endParaRPr lang="en-US" altLang="ko-KR" sz="13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7010400" y="3886200"/>
            <a:ext cx="3733800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가구 홈페이지 메인 배너</a:t>
            </a:r>
            <a:endParaRPr lang="ko-KR" altLang="en-US" sz="18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7010400" y="4286250"/>
            <a:ext cx="3657600" cy="103822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풀 스크린 구현을 위해 </a:t>
            </a:r>
            <a:endParaRPr lang="ko-KR" altLang="en-US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가로 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1920</a:t>
            </a: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세로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600</a:t>
            </a: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으로 잡고 </a:t>
            </a:r>
            <a:endParaRPr lang="ko-KR" altLang="en-US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1</a:t>
            </a: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인가구의 공감성을 담아 홍보용으로 만들었습니다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사용툴</a:t>
            </a:r>
            <a:r>
              <a:rPr lang="en-US" altLang="ko-KR" sz="1300" b="1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:Photoshop,Illuerster</a:t>
            </a:r>
            <a:endParaRPr lang="en-US" altLang="ko-KR" sz="1300" b="1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5165" y="572261"/>
            <a:ext cx="147828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미니배너</a:t>
            </a:r>
            <a:r>
              <a:rPr sz="1800" spc="-9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제작</a:t>
            </a:r>
            <a:endParaRPr sz="1800">
              <a:latin typeface="맑은 고딕"/>
              <a:ea typeface="+mj-ea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1523999"/>
            <a:ext cx="4648200" cy="14478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447800" y="3962400"/>
            <a:ext cx="4648200" cy="199208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2"/>
          <p:cNvSpPr txBox="1"/>
          <p:nvPr/>
        </p:nvSpPr>
        <p:spPr>
          <a:xfrm>
            <a:off x="7010400" y="1524000"/>
            <a:ext cx="2133600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수담 미니배너 제작</a:t>
            </a:r>
            <a:endParaRPr lang="ko-KR" altLang="en-US" sz="18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7010400" y="1924050"/>
            <a:ext cx="3657600" cy="40957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전체적으로 검정컬러에 폰트는 배경과 대비되는 흰색을 썻습니다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7010400" y="3962400"/>
            <a:ext cx="2133600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보완한 미니배너</a:t>
            </a:r>
            <a:endParaRPr lang="ko-KR" altLang="en-US" sz="18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7010400" y="4391025"/>
            <a:ext cx="3657600" cy="60007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폰트크기를 늘리고 도시락의 실제 느낌표현을 위해 브러쉬툴을 사용해 연기가 나는것처럼 표현했습니다</a:t>
            </a:r>
            <a:r>
              <a:rPr lang="en-US" altLang="ko-KR" sz="13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.</a:t>
            </a:r>
            <a:endParaRPr lang="en-US" altLang="ko-KR" sz="1300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4078" y="434085"/>
            <a:ext cx="310578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브랜딩 리뉴얼 제작</a:t>
            </a:r>
            <a:r>
              <a:rPr sz="1800" spc="-9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1800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목업-팀플</a:t>
            </a:r>
            <a:endParaRPr sz="1800">
              <a:latin typeface="맑은 고딕"/>
              <a:ea typeface="+mj-ea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38990" t="20510" r="39300" b="20450"/>
          <a:stretch>
            <a:fillRect/>
          </a:stretch>
        </p:blipFill>
        <p:spPr>
          <a:xfrm>
            <a:off x="1695076" y="1330452"/>
            <a:ext cx="1962523" cy="4003548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39470" t="22220" r="39470" b="19300"/>
          <a:stretch>
            <a:fillRect/>
          </a:stretch>
        </p:blipFill>
        <p:spPr>
          <a:xfrm>
            <a:off x="5029200" y="1524000"/>
            <a:ext cx="1828800" cy="3810000"/>
          </a:xfrm>
          <a:prstGeom prst="rect">
            <a:avLst/>
          </a:prstGeom>
          <a:noFill/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rcRect l="39130" t="22030" r="39130" b="20000"/>
          <a:stretch>
            <a:fillRect/>
          </a:stretch>
        </p:blipFill>
        <p:spPr>
          <a:xfrm>
            <a:off x="8420100" y="1524000"/>
            <a:ext cx="1866900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186</ep:Words>
  <ep:PresentationFormat>On-screen Show (4:3)</ep:PresentationFormat>
  <ep:Paragraphs>43</ep:Paragraphs>
  <ep:Slides>10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ABOUT ME</vt:lpstr>
      <vt:lpstr>INDEX</vt:lpstr>
      <vt:lpstr>ABOUT ME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지금까지 저의 개인 포트폴리오 였습니다.  감사합니다!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2021-02-17T07:37:02.000</dcterms:created>
  <dc:creator>Windows User</dc:creator>
  <cp:lastModifiedBy>i7C</cp:lastModifiedBy>
  <dcterms:modified xsi:type="dcterms:W3CDTF">2021-02-18T09:21:18.564</dcterms:modified>
  <cp:revision>38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